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6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3" r:id="rId38"/>
    <p:sldId id="292" r:id="rId39"/>
    <p:sldId id="294" r:id="rId40"/>
    <p:sldId id="295" r:id="rId41"/>
    <p:sldId id="297" r:id="rId42"/>
    <p:sldId id="296" r:id="rId43"/>
    <p:sldId id="298" r:id="rId44"/>
    <p:sldId id="299" r:id="rId45"/>
    <p:sldId id="300" r:id="rId46"/>
    <p:sldId id="303" r:id="rId47"/>
    <p:sldId id="301" r:id="rId48"/>
    <p:sldId id="304" r:id="rId49"/>
    <p:sldId id="302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4" r:id="rId58"/>
    <p:sldId id="315" r:id="rId59"/>
    <p:sldId id="313" r:id="rId60"/>
    <p:sldId id="312" r:id="rId61"/>
    <p:sldId id="316" r:id="rId62"/>
    <p:sldId id="317" r:id="rId63"/>
    <p:sldId id="319" r:id="rId64"/>
    <p:sldId id="318" r:id="rId65"/>
    <p:sldId id="320" r:id="rId66"/>
    <p:sldId id="321" r:id="rId67"/>
    <p:sldId id="322" r:id="rId68"/>
    <p:sldId id="323" r:id="rId69"/>
    <p:sldId id="324" r:id="rId70"/>
    <p:sldId id="325" r:id="rId71"/>
    <p:sldId id="326" r:id="rId7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5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3E74EC-B350-411A-B938-136BF4C5430B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732FBE-D0E7-45D2-B576-1EC9EB12E05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will be covering</a:t>
            </a:r>
            <a:r>
              <a:rPr lang="en-US" baseline="0" dirty="0" smtClean="0"/>
              <a:t> </a:t>
            </a:r>
            <a:r>
              <a:rPr lang="en-US" dirty="0" smtClean="0"/>
              <a:t>Spring, Spring Boots, DB and Hibernate.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32FBE-D0E7-45D2-B576-1EC9EB12E057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32FBE-D0E7-45D2-B576-1EC9EB12E057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Thymeleaf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is a Java XML/XHTML/HTML5 template engine that can work both in web (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Servlet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-based) and non-web environments. It is better suited for serving XHTML/HTML5 at the view layer of MVC-based web applications, but it can process any XML file even in offline environments.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32FBE-D0E7-45D2-B576-1EC9EB12E057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E-Commerce Application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Project Modules</a:t>
            </a:r>
            <a:endParaRPr 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990600"/>
            <a:ext cx="9143999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Course Overview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838200"/>
            <a:ext cx="8610599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We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1.8</a:t>
            </a:r>
          </a:p>
          <a:p>
            <a:r>
              <a:rPr lang="en-US" dirty="0" smtClean="0"/>
              <a:t>Eclipse Neon</a:t>
            </a:r>
          </a:p>
          <a:p>
            <a:r>
              <a:rPr lang="en-US" dirty="0" err="1" smtClean="0"/>
              <a:t>MySQL</a:t>
            </a:r>
            <a:endParaRPr lang="en-US" dirty="0" smtClean="0"/>
          </a:p>
          <a:p>
            <a:r>
              <a:rPr lang="en-US" dirty="0" err="1" smtClean="0"/>
              <a:t>MySQL</a:t>
            </a:r>
            <a:r>
              <a:rPr lang="en-US" dirty="0" smtClean="0"/>
              <a:t> Workbench 6.3</a:t>
            </a:r>
          </a:p>
          <a:p>
            <a:r>
              <a:rPr lang="en-US" dirty="0" smtClean="0"/>
              <a:t>Sequel Pro(for Mac only)</a:t>
            </a:r>
          </a:p>
          <a:p>
            <a:r>
              <a:rPr lang="en-US" dirty="0" smtClean="0"/>
              <a:t>Install Spring </a:t>
            </a:r>
            <a:r>
              <a:rPr lang="en-US" dirty="0" err="1" smtClean="0"/>
              <a:t>Plugin</a:t>
            </a:r>
            <a:r>
              <a:rPr lang="en-US" dirty="0" smtClean="0"/>
              <a:t> as shown in next slide.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553200" y="2133600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Install Spring </a:t>
            </a:r>
            <a:r>
              <a:rPr lang="en-US" dirty="0" err="1" smtClean="0">
                <a:solidFill>
                  <a:srgbClr val="FF0000"/>
                </a:solidFill>
              </a:rPr>
              <a:t>Plugin</a:t>
            </a:r>
            <a:r>
              <a:rPr lang="en-US" dirty="0" smtClean="0">
                <a:solidFill>
                  <a:srgbClr val="FF0000"/>
                </a:solidFill>
              </a:rPr>
              <a:t> like Spring IDE, Spring Tool Soot and Spring Source Tool 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800600" y="2133600"/>
            <a:ext cx="160020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Start Project with Index Page</a:t>
            </a:r>
            <a:endParaRPr lang="en-US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990600"/>
            <a:ext cx="8153400" cy="5112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509837" y="1853406"/>
            <a:ext cx="4124325" cy="401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481262" y="1853406"/>
            <a:ext cx="4181475" cy="401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490787" y="1839119"/>
            <a:ext cx="4162425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Straight Connector 6"/>
          <p:cNvCxnSpPr/>
          <p:nvPr/>
        </p:nvCxnSpPr>
        <p:spPr>
          <a:xfrm>
            <a:off x="2133600" y="5257800"/>
            <a:ext cx="2209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953000" y="43434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View Source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343400" y="4724400"/>
            <a:ext cx="838200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533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Project Tour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685800"/>
            <a:ext cx="8762999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505200" y="5562600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will be using </a:t>
            </a:r>
            <a:r>
              <a:rPr lang="en-US" dirty="0" err="1" smtClean="0"/>
              <a:t>Thymeleaf</a:t>
            </a:r>
            <a:r>
              <a:rPr lang="en-US" dirty="0" smtClean="0"/>
              <a:t> as a template engine.</a:t>
            </a:r>
          </a:p>
          <a:p>
            <a:r>
              <a:rPr lang="en-US" dirty="0" smtClean="0"/>
              <a:t>So it requires all elements to be well formed.</a:t>
            </a: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2743200" y="4114800"/>
            <a:ext cx="35814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304800"/>
            <a:ext cx="9143999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620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Adding Carousel in Index Page</a:t>
            </a:r>
            <a:endParaRPr lang="en-US" dirty="0"/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609600"/>
            <a:ext cx="8610599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Connector 5"/>
          <p:cNvCxnSpPr/>
          <p:nvPr/>
        </p:nvCxnSpPr>
        <p:spPr>
          <a:xfrm>
            <a:off x="3505200" y="4494212"/>
            <a:ext cx="762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620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486400" y="3962400"/>
            <a:ext cx="3657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Carousel here.</a:t>
            </a:r>
            <a:endParaRPr lang="en-US" dirty="0"/>
          </a:p>
        </p:txBody>
      </p:sp>
      <p:cxnSp>
        <p:nvCxnSpPr>
          <p:cNvPr id="7" name="Straight Connector 6"/>
          <p:cNvCxnSpPr>
            <a:endCxn id="5" idx="1"/>
          </p:cNvCxnSpPr>
          <p:nvPr/>
        </p:nvCxnSpPr>
        <p:spPr>
          <a:xfrm flipV="1">
            <a:off x="4343400" y="4152900"/>
            <a:ext cx="1143000" cy="3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pic>
        <p:nvPicPr>
          <p:cNvPr id="481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838200"/>
            <a:ext cx="9143999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1600200" y="2514600"/>
            <a:ext cx="5791200" cy="1295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Adding More Pictures</a:t>
            </a:r>
            <a:endParaRPr lang="en-US" dirty="0"/>
          </a:p>
        </p:txBody>
      </p:sp>
      <p:pic>
        <p:nvPicPr>
          <p:cNvPr id="491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685800"/>
            <a:ext cx="8610599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620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2"/>
          </a:xfrm>
        </p:spPr>
        <p:txBody>
          <a:bodyPr>
            <a:noAutofit/>
          </a:bodyPr>
          <a:lstStyle/>
          <a:p>
            <a:r>
              <a:rPr lang="en-US" sz="2800" dirty="0" smtClean="0"/>
              <a:t>Adding Featured-books and Non-Responsive CSS</a:t>
            </a:r>
            <a:endParaRPr lang="en-US" sz="2800" dirty="0"/>
          </a:p>
        </p:txBody>
      </p:sp>
      <p:pic>
        <p:nvPicPr>
          <p:cNvPr id="542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685800"/>
            <a:ext cx="8686799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2667000" y="3657600"/>
            <a:ext cx="35814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4343400" y="5943600"/>
            <a:ext cx="12954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1371600" y="4572000"/>
            <a:ext cx="7543800" cy="1828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324600" y="2133600"/>
            <a:ext cx="2819400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If we shrink the browser our </a:t>
            </a:r>
          </a:p>
          <a:p>
            <a:r>
              <a:rPr lang="en-US" dirty="0" smtClean="0"/>
              <a:t>Webpage will not shrink.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2362200" y="3275012"/>
            <a:ext cx="3276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638800" y="2819400"/>
            <a:ext cx="762000" cy="45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248400" y="3581400"/>
            <a:ext cx="28956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For inserting image in tab.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2286000" y="3886200"/>
            <a:ext cx="3276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638800" y="3811588"/>
            <a:ext cx="533400" cy="74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Navbar</a:t>
            </a:r>
            <a:endParaRPr lang="en-US" dirty="0"/>
          </a:p>
        </p:txBody>
      </p:sp>
      <p:pic>
        <p:nvPicPr>
          <p:cNvPr id="593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838200"/>
            <a:ext cx="8610599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1219200" y="4495800"/>
            <a:ext cx="6553200" cy="1600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2667000" y="1447800"/>
            <a:ext cx="6705600" cy="2971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477000" y="4800600"/>
            <a:ext cx="2667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Nav</a:t>
            </a:r>
            <a:r>
              <a:rPr lang="en-US" dirty="0" smtClean="0"/>
              <a:t> Bar code modification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rot="5400000">
            <a:off x="7429500" y="4610100"/>
            <a:ext cx="381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1066800" y="1447800"/>
            <a:ext cx="71628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419600" y="3352800"/>
            <a:ext cx="35814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Nav</a:t>
            </a:r>
            <a:r>
              <a:rPr lang="en-US" dirty="0" smtClean="0"/>
              <a:t> Bar contents are modified.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rot="5400000">
            <a:off x="5028406" y="2667000"/>
            <a:ext cx="1372394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Common Part of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90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Create header.html under commons folder as shown below.</a:t>
            </a:r>
          </a:p>
          <a:p>
            <a:endParaRPr lang="en-US" dirty="0"/>
          </a:p>
        </p:txBody>
      </p:sp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9000" y="2286000"/>
            <a:ext cx="48768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349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1"/>
            <a:ext cx="8229600" cy="533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Contents of header.html</a:t>
            </a:r>
          </a:p>
          <a:p>
            <a:endParaRPr lang="en-US" dirty="0"/>
          </a:p>
        </p:txBody>
      </p:sp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219200"/>
            <a:ext cx="8229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55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86799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762000" y="42672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4038600"/>
            <a:ext cx="21336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More code here…..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62000"/>
          </a:xfrm>
        </p:spPr>
        <p:txBody>
          <a:bodyPr/>
          <a:lstStyle/>
          <a:p>
            <a:r>
              <a:rPr lang="en-US" b="1" dirty="0" smtClean="0"/>
              <a:t>Contents of header.html</a:t>
            </a:r>
          </a:p>
          <a:p>
            <a:endParaRPr lang="en-US" b="1" dirty="0"/>
          </a:p>
        </p:txBody>
      </p:sp>
      <p:pic>
        <p:nvPicPr>
          <p:cNvPr id="6656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2971800"/>
            <a:ext cx="7924800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1371600" y="3124200"/>
            <a:ext cx="40386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85800"/>
          </a:xfrm>
        </p:spPr>
        <p:txBody>
          <a:bodyPr/>
          <a:lstStyle/>
          <a:p>
            <a:r>
              <a:rPr lang="en-US" dirty="0" smtClean="0"/>
              <a:t>Contents from index.html</a:t>
            </a:r>
            <a:endParaRPr lang="en-US" dirty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6235" y="2667000"/>
            <a:ext cx="707096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5638800"/>
            <a:ext cx="7086600" cy="75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143000" y="5181600"/>
            <a:ext cx="6248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Rest of the contents in index.html is not having any change.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Nothing will change, that means our common part is working fine.</a:t>
            </a:r>
            <a:endParaRPr lang="en-US" dirty="0"/>
          </a:p>
        </p:txBody>
      </p:sp>
      <p:pic>
        <p:nvPicPr>
          <p:cNvPr id="686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My Account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198</Words>
  <Application>Microsoft Office PowerPoint</Application>
  <PresentationFormat>On-screen Show (4:3)</PresentationFormat>
  <Paragraphs>45</Paragraphs>
  <Slides>71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2" baseType="lpstr">
      <vt:lpstr>Office Theme</vt:lpstr>
      <vt:lpstr>E-Commerce Application</vt:lpstr>
      <vt:lpstr>Course Overview</vt:lpstr>
      <vt:lpstr>Project Tour</vt:lpstr>
      <vt:lpstr>Slide 4</vt:lpstr>
      <vt:lpstr>Slide 5</vt:lpstr>
      <vt:lpstr>Slide 6</vt:lpstr>
      <vt:lpstr>Slide 7</vt:lpstr>
      <vt:lpstr> </vt:lpstr>
      <vt:lpstr>Slide 9</vt:lpstr>
      <vt:lpstr>Slide 10</vt:lpstr>
      <vt:lpstr>Slide 11</vt:lpstr>
      <vt:lpstr>Slide 12</vt:lpstr>
      <vt:lpstr>Slide 13</vt:lpstr>
      <vt:lpstr>Slide 14</vt:lpstr>
      <vt:lpstr>Slide 15</vt:lpstr>
      <vt:lpstr>Project Modules</vt:lpstr>
      <vt:lpstr>Slide 17</vt:lpstr>
      <vt:lpstr>Slide 18</vt:lpstr>
      <vt:lpstr>Slide 19</vt:lpstr>
      <vt:lpstr>Tools We used</vt:lpstr>
      <vt:lpstr>Slide 21</vt:lpstr>
      <vt:lpstr>Getting Started</vt:lpstr>
      <vt:lpstr>Start Project with Index Page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Adding Carousel in Index Page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Output</vt:lpstr>
      <vt:lpstr>Adding More Pictures</vt:lpstr>
      <vt:lpstr>Slide 52</vt:lpstr>
      <vt:lpstr>Slide 53</vt:lpstr>
      <vt:lpstr>Adding Featured-books and Non-Responsive CSS</vt:lpstr>
      <vt:lpstr>Slide 55</vt:lpstr>
      <vt:lpstr>Slide 56</vt:lpstr>
      <vt:lpstr>Slide 57</vt:lpstr>
      <vt:lpstr>Slide 58</vt:lpstr>
      <vt:lpstr>Slide 59</vt:lpstr>
      <vt:lpstr>Slide 60</vt:lpstr>
      <vt:lpstr>Navbar</vt:lpstr>
      <vt:lpstr>Slide 62</vt:lpstr>
      <vt:lpstr>Slide 63</vt:lpstr>
      <vt:lpstr>Slide 64</vt:lpstr>
      <vt:lpstr>Adding Common Part of Template</vt:lpstr>
      <vt:lpstr>Slide 66</vt:lpstr>
      <vt:lpstr>Slide 67</vt:lpstr>
      <vt:lpstr>Slide 68</vt:lpstr>
      <vt:lpstr>Slide 69</vt:lpstr>
      <vt:lpstr>Nothing will change, that means our common part is working fine.</vt:lpstr>
      <vt:lpstr>My Account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E-Commerce Application</dc:title>
  <dc:creator>Bench</dc:creator>
  <cp:lastModifiedBy>Bench</cp:lastModifiedBy>
  <cp:revision>119</cp:revision>
  <dcterms:created xsi:type="dcterms:W3CDTF">2006-08-16T00:00:00Z</dcterms:created>
  <dcterms:modified xsi:type="dcterms:W3CDTF">2017-04-06T13:54:22Z</dcterms:modified>
</cp:coreProperties>
</file>